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81" r:id="rId5"/>
    <p:sldId id="280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78" autoAdjust="0"/>
    <p:restoredTop sz="94660"/>
  </p:normalViewPr>
  <p:slideViewPr>
    <p:cSldViewPr snapToGrid="0">
      <p:cViewPr varScale="1">
        <p:scale>
          <a:sx n="63" d="100"/>
          <a:sy n="63" d="100"/>
        </p:scale>
        <p:origin x="1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677" y="110436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主比性命更尊貴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Savior, more than life to me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25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使我愛祢愈加添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Ho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thi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在此快過快過的今世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chi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khoai-ke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khoai-ke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e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-se,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me love Thee more and more,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Till this fleeting, fleeting life is o’er;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388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25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愛疼至終會齊全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kau 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chiau-chng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在那榮光榮光的天堂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hi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e 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tng.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Till my soul is lost in love,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a brighter, brighter world above.</a:t>
            </a:r>
          </a:p>
        </p:txBody>
      </p:sp>
    </p:spTree>
    <p:extLst>
      <p:ext uri="{BB962C8B-B14F-4D97-AF65-F5344CB8AC3E}">
        <p14:creationId xmlns:p14="http://schemas.microsoft.com/office/powerpoint/2010/main" val="3336084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"/>
            <a:ext cx="8915400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各日夜各時刻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mi,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使我身心會清白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 goa sin-sim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Ev’ry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day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ev’ry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hour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me feel Thy cleansing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14659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祢有愛我到如此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Li    u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kau an-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愛得愈倚愈倚祢身邊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Ai   tit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Li   sin- pi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May Thy tender love to me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Bind me closer, closer, Lord, to Thee.</a:t>
            </a:r>
          </a:p>
        </p:txBody>
      </p:sp>
    </p:spTree>
    <p:extLst>
      <p:ext uri="{BB962C8B-B14F-4D97-AF65-F5344CB8AC3E}">
        <p14:creationId xmlns:p14="http://schemas.microsoft.com/office/powerpoint/2010/main" val="332029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主比性命更尊貴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Chu pi si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我要拑倚拑倚祢座位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Li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cho-ui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Savior more, than life to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am clinging, clinging chose to Thee;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替我流血來救我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愛得永遠永遠與祢住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Ai  tit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 toa.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Thy precious blood applied,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Keep me ever, ever near Thy side.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2" y="-30479"/>
            <a:ext cx="8915400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各日夜各時刻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mi,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使我身心會清白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Ho goa sin-sim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Ev’ry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day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ev’ry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hour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me feel Thy cleansing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78567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祢有愛我到如此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Li    u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kau  an-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愛得愈倚愈倚祢身邊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Ai  tit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Li    sin- pi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May Thy tender love to me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Bind me closer, closer, Lord, to Thee.</a:t>
            </a:r>
          </a:p>
        </p:txBody>
      </p:sp>
    </p:spTree>
    <p:extLst>
      <p:ext uri="{BB962C8B-B14F-4D97-AF65-F5344CB8AC3E}">
        <p14:creationId xmlns:p14="http://schemas.microsoft.com/office/powerpoint/2010/main" val="196077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92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經過變遷的世界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se-kai,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導我仔細仔細行自在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chu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chu-chai,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Thro’ this changing world below,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Lead me gently, gently as I go;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063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倚靠救主不差步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至於永遠永遠會堅固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Kau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-ko.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Trusting Thee, I cannot stray,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can never, never lose my way.</a:t>
            </a:r>
          </a:p>
        </p:txBody>
      </p:sp>
    </p:spTree>
    <p:extLst>
      <p:ext uri="{BB962C8B-B14F-4D97-AF65-F5344CB8AC3E}">
        <p14:creationId xmlns:p14="http://schemas.microsoft.com/office/powerpoint/2010/main" val="2097279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972" y="0"/>
            <a:ext cx="8915400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各日夜各時刻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mi,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si-khek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使我身心會清白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 goa sin-sim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Ev’ry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day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ev’ry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hour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me feel Thy cleansing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966457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祢有愛我到如此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Li    u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kau an-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愛得愈倚愈倚祢身邊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Ai   tit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Li   sin- pi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May Thy tender love to me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Bind me closer, closer, Lord, to Thee.</a:t>
            </a:r>
          </a:p>
        </p:txBody>
      </p:sp>
    </p:spTree>
    <p:extLst>
      <p:ext uri="{BB962C8B-B14F-4D97-AF65-F5344CB8AC3E}">
        <p14:creationId xmlns:p14="http://schemas.microsoft.com/office/powerpoint/2010/main" val="3281578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2084</TotalTime>
  <Words>627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主比性命更尊貴 Savior, more than life to 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273</cp:revision>
  <dcterms:created xsi:type="dcterms:W3CDTF">2020-01-10T06:25:13Z</dcterms:created>
  <dcterms:modified xsi:type="dcterms:W3CDTF">2021-01-13T06:59:12Z</dcterms:modified>
</cp:coreProperties>
</file>